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6" d="100"/>
          <a:sy n="116" d="100"/>
        </p:scale>
        <p:origin x="-13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2345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9633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0315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256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2337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608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217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2151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859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5680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4636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22F93-3195-4AC2-8240-5B080ABEE096}" type="datetimeFigureOut">
              <a:rPr lang="de-DE" smtClean="0"/>
              <a:t>18.04.2017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182E7-12CF-476F-8F5F-AD284F8C83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1120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7512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83568" y="1700808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Gesamtstatus	Meilensteine		Phase		Team</a:t>
            </a:r>
          </a:p>
          <a:p>
            <a:r>
              <a:rPr lang="de-DE" dirty="0" smtClean="0"/>
              <a:t>					</a:t>
            </a:r>
          </a:p>
          <a:p>
            <a:endParaRPr lang="de-DE" dirty="0" smtClean="0"/>
          </a:p>
          <a:p>
            <a:r>
              <a:rPr lang="de-DE" dirty="0" smtClean="0"/>
              <a:t>Terminübersicht:	</a:t>
            </a:r>
            <a:r>
              <a:rPr lang="de-DE" dirty="0" smtClean="0"/>
              <a:t>	</a:t>
            </a:r>
            <a:r>
              <a:rPr lang="de-DE" dirty="0" smtClean="0"/>
              <a:t>		</a:t>
            </a:r>
            <a:r>
              <a:rPr lang="de-DE" dirty="0" smtClean="0"/>
              <a:t>		Ende:</a:t>
            </a:r>
            <a:endParaRPr lang="de-DE" dirty="0"/>
          </a:p>
        </p:txBody>
      </p:sp>
      <p:sp>
        <p:nvSpPr>
          <p:cNvPr id="5" name="Ellipse 4"/>
          <p:cNvSpPr/>
          <p:nvPr/>
        </p:nvSpPr>
        <p:spPr>
          <a:xfrm>
            <a:off x="820205" y="2046387"/>
            <a:ext cx="216024" cy="1681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Ellipse 5"/>
          <p:cNvSpPr/>
          <p:nvPr/>
        </p:nvSpPr>
        <p:spPr>
          <a:xfrm>
            <a:off x="1259632" y="2065437"/>
            <a:ext cx="216024" cy="16811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1691680" y="2065437"/>
            <a:ext cx="216024" cy="16811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Ellipse 7"/>
          <p:cNvSpPr/>
          <p:nvPr/>
        </p:nvSpPr>
        <p:spPr>
          <a:xfrm>
            <a:off x="2620405" y="2095679"/>
            <a:ext cx="216024" cy="1681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Ellipse 8"/>
          <p:cNvSpPr/>
          <p:nvPr/>
        </p:nvSpPr>
        <p:spPr>
          <a:xfrm>
            <a:off x="3059832" y="2114729"/>
            <a:ext cx="216024" cy="16811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/>
          <p:cNvSpPr/>
          <p:nvPr/>
        </p:nvSpPr>
        <p:spPr>
          <a:xfrm>
            <a:off x="3491880" y="2114729"/>
            <a:ext cx="216024" cy="16811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Ellipse 10"/>
          <p:cNvSpPr/>
          <p:nvPr/>
        </p:nvSpPr>
        <p:spPr>
          <a:xfrm>
            <a:off x="7228917" y="2130445"/>
            <a:ext cx="216024" cy="1681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/>
          <p:nvPr/>
        </p:nvSpPr>
        <p:spPr>
          <a:xfrm>
            <a:off x="7668344" y="2149495"/>
            <a:ext cx="216024" cy="16811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Ellipse 12"/>
          <p:cNvSpPr/>
          <p:nvPr/>
        </p:nvSpPr>
        <p:spPr>
          <a:xfrm>
            <a:off x="8100392" y="2149495"/>
            <a:ext cx="216024" cy="168116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5" name="Abgerundetes Rechteck 14"/>
          <p:cNvSpPr/>
          <p:nvPr/>
        </p:nvSpPr>
        <p:spPr>
          <a:xfrm>
            <a:off x="395536" y="1484784"/>
            <a:ext cx="8352928" cy="1656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Abgerundetes Rechteck 15"/>
          <p:cNvSpPr/>
          <p:nvPr/>
        </p:nvSpPr>
        <p:spPr>
          <a:xfrm>
            <a:off x="412676" y="3292252"/>
            <a:ext cx="8352928" cy="1656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Abgerundetes Rechteck 16"/>
          <p:cNvSpPr/>
          <p:nvPr/>
        </p:nvSpPr>
        <p:spPr>
          <a:xfrm>
            <a:off x="395536" y="5085184"/>
            <a:ext cx="8352928" cy="165618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feld 17"/>
          <p:cNvSpPr txBox="1"/>
          <p:nvPr/>
        </p:nvSpPr>
        <p:spPr>
          <a:xfrm>
            <a:off x="820078" y="3368183"/>
            <a:ext cx="7640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Aktuelle Aufgaben:				Aktuelle Probleme:</a:t>
            </a:r>
            <a:endParaRPr lang="de-DE" dirty="0"/>
          </a:p>
        </p:txBody>
      </p:sp>
      <p:sp>
        <p:nvSpPr>
          <p:cNvPr id="19" name="Textfeld 18"/>
          <p:cNvSpPr txBox="1"/>
          <p:nvPr/>
        </p:nvSpPr>
        <p:spPr>
          <a:xfrm>
            <a:off x="820204" y="5229200"/>
            <a:ext cx="7640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Nächste Schritte:				Hilfe benötigt bei: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656157" y="764704"/>
            <a:ext cx="7120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smtClean="0"/>
              <a:t>Projekt : 			</a:t>
            </a:r>
            <a:r>
              <a:rPr lang="de-DE" sz="2400" b="1" dirty="0" smtClean="0"/>
              <a:t>		Semester:</a:t>
            </a:r>
            <a:endParaRPr lang="de-DE" sz="2400" b="1" dirty="0"/>
          </a:p>
        </p:txBody>
      </p:sp>
      <p:sp>
        <p:nvSpPr>
          <p:cNvPr id="21" name="Textfeld 20"/>
          <p:cNvSpPr txBox="1"/>
          <p:nvPr/>
        </p:nvSpPr>
        <p:spPr>
          <a:xfrm>
            <a:off x="7596336" y="14799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Datum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095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Bildschirmpräsentation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Claudia</dc:creator>
  <cp:lastModifiedBy>Claudia</cp:lastModifiedBy>
  <cp:revision>1</cp:revision>
  <dcterms:created xsi:type="dcterms:W3CDTF">2017-04-18T09:26:47Z</dcterms:created>
  <dcterms:modified xsi:type="dcterms:W3CDTF">2017-04-18T09:28:23Z</dcterms:modified>
</cp:coreProperties>
</file>